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0" r:id="rId4"/>
    <p:sldId id="266" r:id="rId5"/>
    <p:sldId id="261" r:id="rId6"/>
    <p:sldId id="262" r:id="rId7"/>
    <p:sldId id="267" r:id="rId8"/>
    <p:sldId id="265"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F41B61C-15C5-40BF-80A1-AEDD2ADC4E7E}" type="datetimeFigureOut">
              <a:rPr lang="en-US" smtClean="0"/>
              <a:t>3/18/2016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377015D-4C24-4CAC-9AAB-58824D2B420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292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41B61C-15C5-40BF-80A1-AEDD2ADC4E7E}"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162034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41B61C-15C5-40BF-80A1-AEDD2ADC4E7E}"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260157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41B61C-15C5-40BF-80A1-AEDD2ADC4E7E}"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306341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F41B61C-15C5-40BF-80A1-AEDD2ADC4E7E}" type="datetimeFigureOut">
              <a:rPr lang="en-US" smtClean="0"/>
              <a:t>3/18/2016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377015D-4C24-4CAC-9AAB-58824D2B420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481164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41B61C-15C5-40BF-80A1-AEDD2ADC4E7E}"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245158846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41B61C-15C5-40BF-80A1-AEDD2ADC4E7E}"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359600738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41B61C-15C5-40BF-80A1-AEDD2ADC4E7E}"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13846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1B61C-15C5-40BF-80A1-AEDD2ADC4E7E}"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1947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8F41B61C-15C5-40BF-80A1-AEDD2ADC4E7E}" type="datetimeFigureOut">
              <a:rPr lang="en-US" smtClean="0"/>
              <a:t>3/18/2016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4377015D-4C24-4CAC-9AAB-58824D2B420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19303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8F41B61C-15C5-40BF-80A1-AEDD2ADC4E7E}" type="datetimeFigureOut">
              <a:rPr lang="en-US" smtClean="0"/>
              <a:t>3/18/2016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4377015D-4C24-4CAC-9AAB-58824D2B4207}" type="slidenum">
              <a:rPr lang="en-US" smtClean="0"/>
              <a:t>‹#›</a:t>
            </a:fld>
            <a:endParaRPr lang="en-US"/>
          </a:p>
        </p:txBody>
      </p:sp>
    </p:spTree>
    <p:extLst>
      <p:ext uri="{BB962C8B-B14F-4D97-AF65-F5344CB8AC3E}">
        <p14:creationId xmlns:p14="http://schemas.microsoft.com/office/powerpoint/2010/main" val="238984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F41B61C-15C5-40BF-80A1-AEDD2ADC4E7E}" type="datetimeFigureOut">
              <a:rPr lang="en-US" smtClean="0"/>
              <a:t>3/18/2016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377015D-4C24-4CAC-9AAB-58824D2B420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153381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9.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491714">
            <a:off x="1078523" y="1124146"/>
            <a:ext cx="10318418" cy="4394988"/>
          </a:xfrm>
        </p:spPr>
        <p:txBody>
          <a:bodyPr/>
          <a:lstStyle/>
          <a:p>
            <a:r>
              <a:rPr lang="en-US" sz="3200" dirty="0" smtClean="0"/>
              <a:t>Isaac newton</a:t>
            </a:r>
            <a:br>
              <a:rPr lang="en-US" sz="3200" dirty="0" smtClean="0"/>
            </a:br>
            <a:r>
              <a:rPr lang="en-US" sz="3200" dirty="0" smtClean="0"/>
              <a:t>(a scientist)</a:t>
            </a:r>
            <a:endParaRPr lang="en-US" sz="3200" dirty="0"/>
          </a:p>
        </p:txBody>
      </p:sp>
      <p:sp>
        <p:nvSpPr>
          <p:cNvPr id="3" name="Subtitle 2"/>
          <p:cNvSpPr>
            <a:spLocks noGrp="1"/>
          </p:cNvSpPr>
          <p:nvPr>
            <p:ph type="subTitle" idx="1"/>
          </p:nvPr>
        </p:nvSpPr>
        <p:spPr>
          <a:xfrm rot="20524042">
            <a:off x="2215045" y="5979196"/>
            <a:ext cx="8045373" cy="742279"/>
          </a:xfrm>
        </p:spPr>
        <p:txBody>
          <a:bodyPr/>
          <a:lstStyle/>
          <a:p>
            <a:r>
              <a:rPr lang="en-US" dirty="0" smtClean="0"/>
              <a:t>By Izaak</a:t>
            </a:r>
            <a:endParaRPr lang="en-US" dirty="0"/>
          </a:p>
        </p:txBody>
      </p:sp>
    </p:spTree>
    <p:extLst>
      <p:ext uri="{BB962C8B-B14F-4D97-AF65-F5344CB8AC3E}">
        <p14:creationId xmlns:p14="http://schemas.microsoft.com/office/powerpoint/2010/main" val="2671841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famous scientist is born…</a:t>
            </a:r>
            <a:endParaRPr lang="en-US" dirty="0"/>
          </a:p>
        </p:txBody>
      </p:sp>
      <p:sp>
        <p:nvSpPr>
          <p:cNvPr id="3" name="Content Placeholder 2"/>
          <p:cNvSpPr>
            <a:spLocks noGrp="1"/>
          </p:cNvSpPr>
          <p:nvPr>
            <p:ph idx="1"/>
          </p:nvPr>
        </p:nvSpPr>
        <p:spPr>
          <a:xfrm>
            <a:off x="1251678" y="2286001"/>
            <a:ext cx="10178322" cy="3593591"/>
          </a:xfrm>
        </p:spPr>
        <p:txBody>
          <a:bodyPr/>
          <a:lstStyle/>
          <a:p>
            <a:pPr marL="0" indent="0">
              <a:buNone/>
            </a:pPr>
            <a:r>
              <a:rPr lang="en-GB" dirty="0" smtClean="0">
                <a:solidFill>
                  <a:srgbClr val="333333"/>
                </a:solidFill>
                <a:latin typeface="Arial" panose="020B0604020202020204" pitchFamily="34" charset="0"/>
              </a:rPr>
              <a:t>Born: 25 December 1642                                                                                            Newton was born prematurely on Christmas morning, in </a:t>
            </a:r>
            <a:r>
              <a:rPr lang="en-GB" dirty="0" err="1" smtClean="0">
                <a:solidFill>
                  <a:srgbClr val="333333"/>
                </a:solidFill>
                <a:latin typeface="Arial" panose="020B0604020202020204" pitchFamily="34" charset="0"/>
              </a:rPr>
              <a:t>Woolsthorpe</a:t>
            </a:r>
            <a:r>
              <a:rPr lang="en-GB" dirty="0" smtClean="0">
                <a:solidFill>
                  <a:srgbClr val="333333"/>
                </a:solidFill>
                <a:latin typeface="Arial" panose="020B0604020202020204" pitchFamily="34" charset="0"/>
              </a:rPr>
              <a:t>, Lincolnshire. He was a tiny baby, given little chance of survival.</a:t>
            </a:r>
          </a:p>
          <a:p>
            <a:r>
              <a:rPr lang="en-GB" dirty="0" smtClean="0">
                <a:solidFill>
                  <a:srgbClr val="333333"/>
                </a:solidFill>
                <a:latin typeface="Arial" panose="020B0604020202020204" pitchFamily="34" charset="0"/>
              </a:rPr>
              <a:t>The country he was born into was chaotic and turbulent. England was being torn apart by civil war. Plague was an ever-present threat. Many believed the end of the world was imminent. But the hamlet of </a:t>
            </a:r>
            <a:r>
              <a:rPr lang="en-GB" dirty="0" err="1" smtClean="0">
                <a:solidFill>
                  <a:srgbClr val="333333"/>
                </a:solidFill>
                <a:latin typeface="Arial" panose="020B0604020202020204" pitchFamily="34" charset="0"/>
              </a:rPr>
              <a:t>Woolsthorpe</a:t>
            </a:r>
            <a:r>
              <a:rPr lang="en-GB" dirty="0" smtClean="0">
                <a:solidFill>
                  <a:srgbClr val="333333"/>
                </a:solidFill>
                <a:latin typeface="Arial" panose="020B0604020202020204" pitchFamily="34" charset="0"/>
              </a:rPr>
              <a:t> was a quiet community, little touched by either war or plague, which respected Puritan values of sobriety, simple worship and hard work.</a:t>
            </a:r>
          </a:p>
          <a:p>
            <a:endParaRPr lang="en-US" dirty="0"/>
          </a:p>
        </p:txBody>
      </p:sp>
      <p:sp>
        <p:nvSpPr>
          <p:cNvPr id="7" name="Rectangle 6"/>
          <p:cNvSpPr/>
          <p:nvPr/>
        </p:nvSpPr>
        <p:spPr>
          <a:xfrm>
            <a:off x="1251678" y="1128451"/>
            <a:ext cx="862884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90813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HOW ISAAK LEARNT ABOUT GRAVITY</a:t>
            </a:r>
            <a:endParaRPr lang="en-US" sz="2000" dirty="0"/>
          </a:p>
        </p:txBody>
      </p:sp>
      <p:sp>
        <p:nvSpPr>
          <p:cNvPr id="3" name="Text Placeholder 2"/>
          <p:cNvSpPr>
            <a:spLocks noGrp="1"/>
          </p:cNvSpPr>
          <p:nvPr>
            <p:ph type="body" sz="half" idx="2"/>
          </p:nvPr>
        </p:nvSpPr>
        <p:spPr/>
        <p:txBody>
          <a:bodyPr>
            <a:normAutofit/>
          </a:bodyPr>
          <a:lstStyle/>
          <a:p>
            <a:r>
              <a:rPr lang="en-US" sz="1800" dirty="0" smtClean="0"/>
              <a:t>Isaac found and invented gravity  when an apple fell on his head! CLUMSY!!!</a:t>
            </a:r>
          </a:p>
          <a:p>
            <a:r>
              <a:rPr lang="en-US" sz="1800" dirty="0"/>
              <a:t>N</a:t>
            </a:r>
            <a:r>
              <a:rPr lang="en-US" sz="1800" dirty="0" smtClean="0"/>
              <a:t>ow gravity means nothing but back then it was a big thing.</a:t>
            </a:r>
            <a:endParaRPr lang="en-US" sz="1800" dirty="0"/>
          </a:p>
        </p:txBody>
      </p:sp>
      <p:pic>
        <p:nvPicPr>
          <p:cNvPr id="2054" name="Picture 6" descr="http://1.bp.blogspot.com/-w40HC61aNuQ/Uj49Uqohh4I/AAAAAAAAAns/jI0GDMk4KH4/s1600/Isaac+Newton+Gravity.pn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7048" b="17048"/>
          <a:stretch>
            <a:fillRect/>
          </a:stretch>
        </p:blipFill>
        <p:spPr bwMode="auto">
          <a:xfrm>
            <a:off x="721347" y="605308"/>
            <a:ext cx="6117335" cy="5703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143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PEACEFULL SLEEP</a:t>
            </a:r>
            <a:endParaRPr lang="en-US" dirty="0"/>
          </a:p>
        </p:txBody>
      </p:sp>
      <p:sp>
        <p:nvSpPr>
          <p:cNvPr id="3" name="Text Placeholder 2"/>
          <p:cNvSpPr>
            <a:spLocks noGrp="1"/>
          </p:cNvSpPr>
          <p:nvPr>
            <p:ph type="body" idx="1"/>
          </p:nvPr>
        </p:nvSpPr>
        <p:spPr/>
        <p:txBody>
          <a:bodyPr/>
          <a:lstStyle/>
          <a:p>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504505" y="2523827"/>
            <a:ext cx="2769829" cy="3397475"/>
          </a:xfrm>
        </p:spPr>
      </p:pic>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A sad time came when Isaac was in Kensington at the age of 31.(He died)</a:t>
            </a:r>
            <a:endParaRPr lang="en-US" dirty="0"/>
          </a:p>
        </p:txBody>
      </p:sp>
      <p:cxnSp>
        <p:nvCxnSpPr>
          <p:cNvPr id="8" name="Straight Connector 7"/>
          <p:cNvCxnSpPr/>
          <p:nvPr/>
        </p:nvCxnSpPr>
        <p:spPr>
          <a:xfrm flipV="1">
            <a:off x="3889420" y="1030310"/>
            <a:ext cx="5190186" cy="515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53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INFO</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solidFill>
                  <a:srgbClr val="444444"/>
                </a:solidFill>
                <a:latin typeface="arial" panose="020B0604020202020204" pitchFamily="34" charset="0"/>
              </a:rPr>
              <a:t>Lived 1643 to 1727</a:t>
            </a:r>
            <a:r>
              <a:rPr lang="en-US" b="1" dirty="0" smtClean="0">
                <a:solidFill>
                  <a:srgbClr val="444444"/>
                </a:solidFill>
                <a:latin typeface="arial" panose="020B0604020202020204" pitchFamily="34" charset="0"/>
              </a:rPr>
              <a:t>.</a:t>
            </a:r>
          </a:p>
          <a:p>
            <a:r>
              <a:rPr lang="en-GB" dirty="0">
                <a:solidFill>
                  <a:srgbClr val="444444"/>
                </a:solidFill>
                <a:latin typeface="arial" panose="020B0604020202020204" pitchFamily="34" charset="0"/>
              </a:rPr>
              <a:t>His father, whose name was also Isaac Newton, was a farmer who died before Isaac Junior was born. Although comfortable financially, his father could not read or write</a:t>
            </a:r>
            <a:r>
              <a:rPr lang="en-GB" dirty="0" smtClean="0">
                <a:solidFill>
                  <a:srgbClr val="444444"/>
                </a:solidFill>
                <a:latin typeface="arial" panose="020B0604020202020204" pitchFamily="34" charset="0"/>
              </a:rPr>
              <a:t>.</a:t>
            </a:r>
          </a:p>
          <a:p>
            <a:r>
              <a:rPr lang="en-GB" dirty="0">
                <a:solidFill>
                  <a:srgbClr val="444444"/>
                </a:solidFill>
                <a:latin typeface="arial" panose="020B0604020202020204" pitchFamily="34" charset="0"/>
              </a:rPr>
              <a:t>His mother, Hannah </a:t>
            </a:r>
            <a:r>
              <a:rPr lang="en-GB" dirty="0" err="1">
                <a:solidFill>
                  <a:srgbClr val="444444"/>
                </a:solidFill>
                <a:latin typeface="arial" panose="020B0604020202020204" pitchFamily="34" charset="0"/>
              </a:rPr>
              <a:t>Ayscough</a:t>
            </a:r>
            <a:r>
              <a:rPr lang="en-GB" dirty="0">
                <a:solidFill>
                  <a:srgbClr val="444444"/>
                </a:solidFill>
                <a:latin typeface="arial" panose="020B0604020202020204" pitchFamily="34" charset="0"/>
              </a:rPr>
              <a:t>, married a churchman when Newton was three years </a:t>
            </a:r>
            <a:r>
              <a:rPr lang="en-GB" dirty="0" smtClean="0">
                <a:solidFill>
                  <a:srgbClr val="444444"/>
                </a:solidFill>
                <a:latin typeface="arial" panose="020B0604020202020204" pitchFamily="34" charset="0"/>
              </a:rPr>
              <a:t>old.</a:t>
            </a:r>
          </a:p>
          <a:p>
            <a:endParaRPr lang="en-GB" dirty="0" smtClean="0">
              <a:solidFill>
                <a:srgbClr val="444444"/>
              </a:solidFill>
              <a:latin typeface="arial" panose="020B0604020202020204" pitchFamily="34" charset="0"/>
            </a:endParaRPr>
          </a:p>
          <a:p>
            <a:r>
              <a:rPr lang="en-GB" dirty="0">
                <a:solidFill>
                  <a:srgbClr val="444444"/>
                </a:solidFill>
                <a:latin typeface="arial" panose="020B0604020202020204" pitchFamily="34" charset="0"/>
              </a:rPr>
              <a:t>Beginning at age 12, Newton attended The King’s School, Grantham, where he was taught the classics, but no science or mathematics. When he was 17, his mother stopped his schooling so that he could become a farmer. Fortunately for the future of science Newton found he had neither aptitude nor liking for farming; his mother allowed him to return to school, where he finished as top student.</a:t>
            </a:r>
          </a:p>
          <a:p>
            <a:r>
              <a:rPr lang="en-GB" dirty="0"/>
              <a:t/>
            </a:r>
            <a:br>
              <a:rPr lang="en-GB" dirty="0"/>
            </a:br>
            <a:r>
              <a:rPr lang="en-GB" dirty="0">
                <a:solidFill>
                  <a:srgbClr val="444444"/>
                </a:solidFill>
                <a:latin typeface="arial" panose="020B0604020202020204" pitchFamily="34" charset="0"/>
              </a:rPr>
              <a:t>His resentment of his mother and stepfather’s new life did not subside with time; as a teenager he threatened to burn their house down</a:t>
            </a:r>
            <a:r>
              <a:rPr lang="en-GB" dirty="0" smtClean="0">
                <a:solidFill>
                  <a:srgbClr val="444444"/>
                </a:solidFill>
                <a:latin typeface="arial" panose="020B0604020202020204" pitchFamily="34" charset="0"/>
              </a:rPr>
              <a:t>!</a:t>
            </a:r>
          </a:p>
          <a:p>
            <a:r>
              <a:rPr lang="en-GB" dirty="0">
                <a:solidFill>
                  <a:srgbClr val="444444"/>
                </a:solidFill>
                <a:latin typeface="arial" panose="020B0604020202020204" pitchFamily="34" charset="0"/>
              </a:rPr>
              <a:t>Newton disliked his mother’s new husband and did not join their household, living instead with his mother’s mother, Margery </a:t>
            </a:r>
            <a:r>
              <a:rPr lang="en-GB" dirty="0" err="1">
                <a:solidFill>
                  <a:srgbClr val="444444"/>
                </a:solidFill>
                <a:latin typeface="arial" panose="020B0604020202020204" pitchFamily="34" charset="0"/>
              </a:rPr>
              <a:t>Ayscough</a:t>
            </a:r>
            <a:r>
              <a:rPr lang="en-GB" dirty="0">
                <a:solidFill>
                  <a:srgbClr val="444444"/>
                </a:solidFill>
                <a:latin typeface="arial" panose="020B0604020202020204" pitchFamily="34" charset="0"/>
              </a:rPr>
              <a:t>.</a:t>
            </a:r>
            <a:endParaRPr lang="en-US" dirty="0"/>
          </a:p>
        </p:txBody>
      </p:sp>
      <p:sp>
        <p:nvSpPr>
          <p:cNvPr id="5" name="Rectangle 4"/>
          <p:cNvSpPr/>
          <p:nvPr/>
        </p:nvSpPr>
        <p:spPr>
          <a:xfrm>
            <a:off x="5692462" y="1017431"/>
            <a:ext cx="142955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4917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3448" b="13448"/>
          <a:stretch>
            <a:fillRect/>
          </a:stretch>
        </p:blipFill>
        <p:spPr>
          <a:xfrm>
            <a:off x="347859" y="14488"/>
            <a:ext cx="1115622" cy="2950871"/>
          </a:xfrm>
        </p:spPr>
      </p:pic>
      <p:sp>
        <p:nvSpPr>
          <p:cNvPr id="3" name="Title 2"/>
          <p:cNvSpPr>
            <a:spLocks noGrp="1"/>
          </p:cNvSpPr>
          <p:nvPr>
            <p:ph type="title"/>
          </p:nvPr>
        </p:nvSpPr>
        <p:spPr/>
        <p:txBody>
          <a:bodyPr>
            <a:noAutofit/>
          </a:bodyPr>
          <a:lstStyle/>
          <a:p>
            <a:r>
              <a:rPr lang="en-US" sz="2800" dirty="0" smtClean="0"/>
              <a:t>THE PICTURES OF FAME</a:t>
            </a:r>
            <a:endParaRPr lang="en-US" sz="2800" dirty="0"/>
          </a:p>
        </p:txBody>
      </p:sp>
      <p:sp>
        <p:nvSpPr>
          <p:cNvPr id="4" name="Text Placeholder 3"/>
          <p:cNvSpPr>
            <a:spLocks noGrp="1"/>
          </p:cNvSpPr>
          <p:nvPr>
            <p:ph type="body" sz="half" idx="2"/>
          </p:nvPr>
        </p:nvSpPr>
        <p:spPr/>
        <p:txBody>
          <a:bodyPr/>
          <a:lstStyle/>
          <a:p>
            <a:r>
              <a:rPr lang="en-US" dirty="0" smtClean="0"/>
              <a:t>Because Isaac Newton is famous there are lots of brilliant portraits of this scientist.</a:t>
            </a:r>
          </a:p>
          <a:p>
            <a:r>
              <a:rPr lang="en-US" dirty="0" smtClean="0"/>
              <a:t>As I can`t paint as well as Picasso I found a few paintings!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481" y="-272565"/>
            <a:ext cx="3791967" cy="402780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859" y="2950871"/>
            <a:ext cx="5540062" cy="4155047"/>
          </a:xfrm>
          <a:prstGeom prst="rect">
            <a:avLst/>
          </a:prstGeom>
        </p:spPr>
      </p:pic>
    </p:spTree>
    <p:extLst>
      <p:ext uri="{BB962C8B-B14F-4D97-AF65-F5344CB8AC3E}">
        <p14:creationId xmlns:p14="http://schemas.microsoft.com/office/powerpoint/2010/main" val="3415790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gravity is hard with a              lot of work!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518" y="2117615"/>
            <a:ext cx="6513161" cy="3987754"/>
          </a:xfrm>
        </p:spPr>
      </p:pic>
      <p:cxnSp>
        <p:nvCxnSpPr>
          <p:cNvPr id="6" name="Straight Connector 5"/>
          <p:cNvCxnSpPr/>
          <p:nvPr/>
        </p:nvCxnSpPr>
        <p:spPr>
          <a:xfrm flipV="1">
            <a:off x="1365161" y="1043189"/>
            <a:ext cx="9195515" cy="51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65161" y="1725769"/>
            <a:ext cx="3773509" cy="12879"/>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7897409" y="2440740"/>
            <a:ext cx="3028309" cy="3069049"/>
          </a:xfrm>
          <a:prstGeom prst="rect">
            <a:avLst/>
          </a:prstGeom>
        </p:spPr>
      </p:pic>
    </p:spTree>
    <p:extLst>
      <p:ext uri="{BB962C8B-B14F-4D97-AF65-F5344CB8AC3E}">
        <p14:creationId xmlns:p14="http://schemas.microsoft.com/office/powerpoint/2010/main" val="544079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time passes</a:t>
            </a:r>
            <a:endParaRPr lang="en-US" dirty="0"/>
          </a:p>
        </p:txBody>
      </p:sp>
      <p:sp>
        <p:nvSpPr>
          <p:cNvPr id="3" name="Text Placeholder 2"/>
          <p:cNvSpPr>
            <a:spLocks noGrp="1"/>
          </p:cNvSpPr>
          <p:nvPr>
            <p:ph type="body" idx="1"/>
          </p:nvPr>
        </p:nvSpPr>
        <p:spPr/>
        <p:txBody>
          <a:bodyPr/>
          <a:lstStyle/>
          <a:p>
            <a:r>
              <a:rPr lang="en-US" dirty="0" smtClean="0"/>
              <a:t>At the start</a:t>
            </a:r>
            <a:endParaRPr lang="en-US" dirty="0"/>
          </a:p>
        </p:txBody>
      </p:sp>
      <p:sp>
        <p:nvSpPr>
          <p:cNvPr id="5" name="Text Placeholder 4"/>
          <p:cNvSpPr>
            <a:spLocks noGrp="1"/>
          </p:cNvSpPr>
          <p:nvPr>
            <p:ph type="body" sz="quarter" idx="3"/>
          </p:nvPr>
        </p:nvSpPr>
        <p:spPr/>
        <p:txBody>
          <a:bodyPr/>
          <a:lstStyle/>
          <a:p>
            <a:r>
              <a:rPr lang="en-US" dirty="0" smtClean="0"/>
              <a:t>At the end</a:t>
            </a:r>
            <a:endParaRPr lang="en-US" dirty="0"/>
          </a:p>
        </p:txBody>
      </p:sp>
      <p:pic>
        <p:nvPicPr>
          <p:cNvPr id="2062" name="Picture 14" descr="https://s3.amazonaws.com/lowres.cartoonstock.com/agriculture-sir_isaac_newton-theory_of_gravity-apple-scientific_discovery-gm_food-than41_low.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251678" y="2909888"/>
            <a:ext cx="2614996" cy="2995612"/>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Image result for isaac newton gravity theory"/>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951284" y="2832162"/>
            <a:ext cx="3715049" cy="246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78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watching</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34874" y="2269714"/>
            <a:ext cx="4039063" cy="3536465"/>
          </a:xfrm>
        </p:spPr>
      </p:pic>
    </p:spTree>
    <p:extLst>
      <p:ext uri="{BB962C8B-B14F-4D97-AF65-F5344CB8AC3E}">
        <p14:creationId xmlns:p14="http://schemas.microsoft.com/office/powerpoint/2010/main" val="428364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164</TotalTime>
  <Words>351</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Gill Sans MT</vt:lpstr>
      <vt:lpstr>Impact</vt:lpstr>
      <vt:lpstr>Badge</vt:lpstr>
      <vt:lpstr>Isaac newton (a scientist)</vt:lpstr>
      <vt:lpstr>A famous scientist is born…</vt:lpstr>
      <vt:lpstr>HOW ISAAK LEARNT ABOUT GRAVITY</vt:lpstr>
      <vt:lpstr>                  A PEACEFULL SLEEP</vt:lpstr>
      <vt:lpstr>                                INFO</vt:lpstr>
      <vt:lpstr>THE PICTURES OF FAME</vt:lpstr>
      <vt:lpstr>Finding gravity is hard with a              lot of work!</vt:lpstr>
      <vt:lpstr>How time passes</vt:lpstr>
      <vt:lpstr>Thank you for watching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Lacey</dc:creator>
  <cp:lastModifiedBy>Matt Lacey</cp:lastModifiedBy>
  <cp:revision>25</cp:revision>
  <dcterms:created xsi:type="dcterms:W3CDTF">2016-02-26T15:44:23Z</dcterms:created>
  <dcterms:modified xsi:type="dcterms:W3CDTF">2016-03-18T16:30:00Z</dcterms:modified>
</cp:coreProperties>
</file>